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handoutMasterIdLst>
    <p:handoutMasterId r:id="rId8"/>
  </p:handoutMasterIdLst>
  <p:sldIdLst>
    <p:sldId id="307" r:id="rId2"/>
    <p:sldId id="308" r:id="rId3"/>
    <p:sldId id="343" r:id="rId4"/>
    <p:sldId id="340" r:id="rId5"/>
    <p:sldId id="344" r:id="rId6"/>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p:cViewPr varScale="1">
        <p:scale>
          <a:sx n="91" d="100"/>
          <a:sy n="91" d="100"/>
        </p:scale>
        <p:origin x="1536" y="330"/>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3AB7B2-9F70-50D7-9FAF-42FCD374A100}"/>
              </a:ext>
            </a:extLst>
          </p:cNvPr>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B2233BE-6591-C24F-DF49-FA537ECC41AE}"/>
              </a:ext>
            </a:extLst>
          </p:cNvPr>
          <p:cNvSpPr>
            <a:spLocks noGrp="1"/>
          </p:cNvSpPr>
          <p:nvPr>
            <p:ph type="dt" sz="quarter" idx="1"/>
          </p:nvPr>
        </p:nvSpPr>
        <p:spPr>
          <a:xfrm>
            <a:off x="4023094" y="1"/>
            <a:ext cx="3077739" cy="513429"/>
          </a:xfrm>
          <a:prstGeom prst="rect">
            <a:avLst/>
          </a:prstGeom>
        </p:spPr>
        <p:txBody>
          <a:bodyPr vert="horz" lIns="99037" tIns="49520" rIns="99037" bIns="49520" rtlCol="0"/>
          <a:lstStyle>
            <a:lvl1pPr algn="r">
              <a:defRPr sz="1300"/>
            </a:lvl1pPr>
          </a:lstStyle>
          <a:p>
            <a:r>
              <a:rPr lang="en-US" sz="1000">
                <a:latin typeface="Arial" panose="020B0604020202020204" pitchFamily="34" charset="0"/>
                <a:cs typeface="Arial" panose="020B0604020202020204" pitchFamily="34" charset="0"/>
              </a:rPr>
              <a:t>7/20/2025 pm</a:t>
            </a:r>
          </a:p>
        </p:txBody>
      </p:sp>
      <p:sp>
        <p:nvSpPr>
          <p:cNvPr id="4" name="Footer Placeholder 3">
            <a:extLst>
              <a:ext uri="{FF2B5EF4-FFF2-40B4-BE49-F238E27FC236}">
                <a16:creationId xmlns:a16="http://schemas.microsoft.com/office/drawing/2014/main" id="{B3D5E2AE-EE4A-EEC1-FA46-003E59D5F26E}"/>
              </a:ext>
            </a:extLst>
          </p:cNvPr>
          <p:cNvSpPr>
            <a:spLocks noGrp="1"/>
          </p:cNvSpPr>
          <p:nvPr>
            <p:ph type="ftr" sz="quarter" idx="2"/>
          </p:nvPr>
        </p:nvSpPr>
        <p:spPr>
          <a:xfrm>
            <a:off x="0" y="9719600"/>
            <a:ext cx="3077739" cy="513428"/>
          </a:xfrm>
          <a:prstGeom prst="rect">
            <a:avLst/>
          </a:prstGeom>
        </p:spPr>
        <p:txBody>
          <a:bodyPr vert="horz" lIns="99037" tIns="49520" rIns="99037" bIns="49520"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5FED4C10-C7B3-5DBE-1E2C-F6273C826216}"/>
              </a:ext>
            </a:extLst>
          </p:cNvPr>
          <p:cNvSpPr>
            <a:spLocks noGrp="1"/>
          </p:cNvSpPr>
          <p:nvPr>
            <p:ph type="sldNum" sz="quarter" idx="3"/>
          </p:nvPr>
        </p:nvSpPr>
        <p:spPr>
          <a:xfrm>
            <a:off x="4023094" y="9719600"/>
            <a:ext cx="3077739" cy="513428"/>
          </a:xfrm>
          <a:prstGeom prst="rect">
            <a:avLst/>
          </a:prstGeom>
        </p:spPr>
        <p:txBody>
          <a:bodyPr vert="horz" lIns="99037" tIns="49520" rIns="99037" bIns="49520" rtlCol="0" anchor="b"/>
          <a:lstStyle>
            <a:lvl1pPr algn="r">
              <a:defRPr sz="1300"/>
            </a:lvl1pPr>
          </a:lstStyle>
          <a:p>
            <a:fld id="{8EB8D8BB-82BB-4C52-883E-0AF0ACCDCF9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8391967"/>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3429"/>
          </a:xfrm>
          <a:prstGeom prst="rect">
            <a:avLst/>
          </a:prstGeom>
        </p:spPr>
        <p:txBody>
          <a:bodyPr vert="horz" lIns="99037" tIns="49520" rIns="99037" bIns="49520" rtlCol="0"/>
          <a:lstStyle>
            <a:lvl1pPr algn="l">
              <a:defRPr sz="1300"/>
            </a:lvl1pPr>
          </a:lstStyle>
          <a:p>
            <a:endParaRPr lang="en-US"/>
          </a:p>
        </p:txBody>
      </p:sp>
      <p:sp>
        <p:nvSpPr>
          <p:cNvPr id="3" name="Date Placeholder 2"/>
          <p:cNvSpPr>
            <a:spLocks noGrp="1"/>
          </p:cNvSpPr>
          <p:nvPr>
            <p:ph type="dt" idx="1"/>
          </p:nvPr>
        </p:nvSpPr>
        <p:spPr>
          <a:xfrm>
            <a:off x="4023094" y="1"/>
            <a:ext cx="3077739" cy="513429"/>
          </a:xfrm>
          <a:prstGeom prst="rect">
            <a:avLst/>
          </a:prstGeom>
        </p:spPr>
        <p:txBody>
          <a:bodyPr vert="horz" lIns="99037" tIns="49520" rIns="99037" bIns="49520" rtlCol="0"/>
          <a:lstStyle>
            <a:lvl1pPr algn="r">
              <a:defRPr sz="1300"/>
            </a:lvl1pPr>
          </a:lstStyle>
          <a:p>
            <a:r>
              <a:rPr lang="en-US"/>
              <a:t>7/20/2025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37" tIns="49520" rIns="99037" bIns="49520"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37" tIns="49520" rIns="99037" bIns="495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600"/>
            <a:ext cx="3077739" cy="513428"/>
          </a:xfrm>
          <a:prstGeom prst="rect">
            <a:avLst/>
          </a:prstGeom>
        </p:spPr>
        <p:txBody>
          <a:bodyPr vert="horz" lIns="99037" tIns="49520" rIns="99037" bIns="49520"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4" y="9719600"/>
            <a:ext cx="3077739" cy="513428"/>
          </a:xfrm>
          <a:prstGeom prst="rect">
            <a:avLst/>
          </a:prstGeom>
        </p:spPr>
        <p:txBody>
          <a:bodyPr vert="horz" lIns="99037" tIns="49520" rIns="99037" bIns="49520" rtlCol="0" anchor="b"/>
          <a:lstStyle>
            <a:lvl1pPr algn="r">
              <a:defRPr sz="1300"/>
            </a:lvl1pPr>
          </a:lstStyle>
          <a:p>
            <a:fld id="{F89DF883-734A-4A13-B0BA-37A6773C6901}" type="slidenum">
              <a:rPr lang="en-US" smtClean="0"/>
              <a:t>‹#›</a:t>
            </a:fld>
            <a:endParaRPr lang="en-US"/>
          </a:p>
        </p:txBody>
      </p:sp>
    </p:spTree>
    <p:extLst>
      <p:ext uri="{BB962C8B-B14F-4D97-AF65-F5344CB8AC3E}">
        <p14:creationId xmlns:p14="http://schemas.microsoft.com/office/powerpoint/2010/main" val="235652614"/>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p:txBody>
      </p:sp>
      <p:sp>
        <p:nvSpPr>
          <p:cNvPr id="4" name="Slide Number Placeholder 3"/>
          <p:cNvSpPr>
            <a:spLocks noGrp="1"/>
          </p:cNvSpPr>
          <p:nvPr>
            <p:ph type="sldNum" sz="quarter" idx="5"/>
          </p:nvPr>
        </p:nvSpPr>
        <p:spPr/>
        <p:txBody>
          <a:bodyPr/>
          <a:lstStyle/>
          <a:p>
            <a:pPr defTabSz="4972303"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303" fontAlgn="base">
                <a:spcBef>
                  <a:spcPct val="0"/>
                </a:spcBef>
                <a:spcAft>
                  <a:spcPct val="0"/>
                </a:spcAft>
                <a:defRPr/>
              </a:pPr>
              <a:t>3</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7/20/2025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b="0" dirty="0"/>
              <a:t> – “</a:t>
            </a:r>
            <a:r>
              <a:rPr lang="en-US" b="1" dirty="0"/>
              <a:t>Repent therefore, and turn again, that your sins may be blotted out</a:t>
            </a:r>
            <a:r>
              <a:rPr lang="en-US" b="0" dirty="0"/>
              <a:t>”</a:t>
            </a:r>
          </a:p>
          <a:p>
            <a:endParaRPr lang="en-US" b="0" dirty="0"/>
          </a:p>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p:txBody>
      </p:sp>
      <p:sp>
        <p:nvSpPr>
          <p:cNvPr id="4" name="Slide Number Placeholder 3"/>
          <p:cNvSpPr>
            <a:spLocks noGrp="1"/>
          </p:cNvSpPr>
          <p:nvPr>
            <p:ph type="sldNum" sz="quarter" idx="5"/>
          </p:nvPr>
        </p:nvSpPr>
        <p:spPr/>
        <p:txBody>
          <a:bodyPr/>
          <a:lstStyle/>
          <a:p>
            <a:pPr defTabSz="4972303"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303" fontAlgn="base">
                <a:spcBef>
                  <a:spcPct val="0"/>
                </a:spcBef>
                <a:spcAft>
                  <a:spcPct val="0"/>
                </a:spcAft>
                <a:defRPr/>
              </a:pPr>
              <a:t>4</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7/20/2025 pm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9C919D-D995-68BF-A904-3A546EBB6B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01D35F-B89B-F8FB-DCD8-638F9D0ACB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343BA8-BCE8-69EA-FBE9-E27A5D23F5F7}"/>
              </a:ext>
            </a:extLst>
          </p:cNvPr>
          <p:cNvSpPr>
            <a:spLocks noGrp="1"/>
          </p:cNvSpPr>
          <p:nvPr>
            <p:ph type="body" idx="1"/>
          </p:nvPr>
        </p:nvSpPr>
        <p:spPr/>
        <p:txBody>
          <a:bodyPr/>
          <a:lstStyle/>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4593057">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a:extLst>
              <a:ext uri="{FF2B5EF4-FFF2-40B4-BE49-F238E27FC236}">
                <a16:creationId xmlns:a16="http://schemas.microsoft.com/office/drawing/2014/main" id="{4CAF409E-BE20-38BA-C72E-D4B3C8F753E9}"/>
              </a:ext>
            </a:extLst>
          </p:cNvPr>
          <p:cNvSpPr>
            <a:spLocks noGrp="1"/>
          </p:cNvSpPr>
          <p:nvPr>
            <p:ph type="sldNum" sz="quarter" idx="5"/>
          </p:nvPr>
        </p:nvSpPr>
        <p:spPr/>
        <p:txBody>
          <a:bodyPr/>
          <a:lstStyle/>
          <a:p>
            <a:pPr defTabSz="4972303" fontAlgn="base">
              <a:spcBef>
                <a:spcPct val="0"/>
              </a:spcBef>
              <a:spcAft>
                <a:spcPct val="0"/>
              </a:spcAft>
              <a:defRPr/>
            </a:pPr>
            <a:fld id="{3AF42B02-11F3-4BD2-B2E3-53F42D06C240}" type="slidenum">
              <a:rPr lang="en-US" altLang="en-US" sz="6600">
                <a:solidFill>
                  <a:prstClr val="black"/>
                </a:solidFill>
                <a:latin typeface="Arial" panose="020B0604020202020204" pitchFamily="34" charset="0"/>
              </a:rPr>
              <a:pPr defTabSz="4972303" fontAlgn="base">
                <a:spcBef>
                  <a:spcPct val="0"/>
                </a:spcBef>
                <a:spcAft>
                  <a:spcPct val="0"/>
                </a:spcAft>
                <a:defRPr/>
              </a:pPr>
              <a:t>5</a:t>
            </a:fld>
            <a:endParaRPr lang="en-US" altLang="en-US" sz="66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2CAAB31F-5CA9-C372-545B-B789E056707A}"/>
              </a:ext>
            </a:extLst>
          </p:cNvPr>
          <p:cNvSpPr>
            <a:spLocks noGrp="1"/>
          </p:cNvSpPr>
          <p:nvPr>
            <p:ph type="dt" idx="1"/>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7/20/2025 pm</a:t>
            </a:r>
          </a:p>
        </p:txBody>
      </p:sp>
      <p:sp>
        <p:nvSpPr>
          <p:cNvPr id="6" name="Footer Placeholder 5">
            <a:extLst>
              <a:ext uri="{FF2B5EF4-FFF2-40B4-BE49-F238E27FC236}">
                <a16:creationId xmlns:a16="http://schemas.microsoft.com/office/drawing/2014/main" id="{CC7892D2-CD09-D3A5-85DC-BCFDCF70B275}"/>
              </a:ext>
            </a:extLst>
          </p:cNvPr>
          <p:cNvSpPr>
            <a:spLocks noGrp="1"/>
          </p:cNvSpPr>
          <p:nvPr>
            <p:ph type="ftr" sz="quarter" idx="4"/>
          </p:nvPr>
        </p:nvSpPr>
        <p:spPr/>
        <p:txBody>
          <a:bodyPr/>
          <a:lstStyle/>
          <a:p>
            <a:pPr defTabSz="4972303" fontAlgn="base">
              <a:spcBef>
                <a:spcPct val="0"/>
              </a:spcBef>
              <a:spcAft>
                <a:spcPct val="0"/>
              </a:spcAft>
              <a:defRPr/>
            </a:pPr>
            <a:r>
              <a:rPr lang="en-US" altLang="en-US" sz="66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926978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778375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977658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5857258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9193967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78660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8464343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1451432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030336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750668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500329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7512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678504-5F14-4E5E-B363-144F692C5C6E}"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045632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678504-5F14-4E5E-B363-144F692C5C6E}" type="datetimeFigureOut">
              <a:rPr lang="en-US" smtClean="0"/>
              <a:t>7/19/2025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186143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484305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3723779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5678504-5F14-4E5E-B363-144F692C5C6E}" type="datetimeFigureOut">
              <a:rPr lang="en-US" smtClean="0"/>
              <a:t>7/19/2025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2894300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678504-5F14-4E5E-B363-144F692C5C6E}" type="datetimeFigureOut">
              <a:rPr lang="en-US" smtClean="0"/>
              <a:t>7/19/2025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CF6B1D-3ADC-40C7-8663-4AC29A584D11}" type="slidenum">
              <a:rPr lang="en-US" smtClean="0"/>
              <a:t>‹#›</a:t>
            </a:fld>
            <a:endParaRPr lang="en-US"/>
          </a:p>
        </p:txBody>
      </p:sp>
    </p:spTree>
    <p:extLst>
      <p:ext uri="{BB962C8B-B14F-4D97-AF65-F5344CB8AC3E}">
        <p14:creationId xmlns:p14="http://schemas.microsoft.com/office/powerpoint/2010/main" val="444435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5678504-5F14-4E5E-B363-144F692C5C6E}" type="datetimeFigureOut">
              <a:rPr lang="en-US" smtClean="0"/>
              <a:t>7/19/2025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33CF6B1D-3ADC-40C7-8663-4AC29A584D11}" type="slidenum">
              <a:rPr lang="en-US" smtClean="0"/>
              <a:t>‹#›</a:t>
            </a:fld>
            <a:endParaRPr lang="en-US"/>
          </a:p>
        </p:txBody>
      </p:sp>
    </p:spTree>
    <p:extLst>
      <p:ext uri="{BB962C8B-B14F-4D97-AF65-F5344CB8AC3E}">
        <p14:creationId xmlns:p14="http://schemas.microsoft.com/office/powerpoint/2010/main" val="356376768"/>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55CFD-73BE-CACD-AFA1-22C6C2428EAE}"/>
              </a:ext>
            </a:extLst>
          </p:cNvPr>
          <p:cNvSpPr>
            <a:spLocks noGrp="1"/>
          </p:cNvSpPr>
          <p:nvPr>
            <p:ph type="ctrTitle"/>
          </p:nvPr>
        </p:nvSpPr>
        <p:spPr>
          <a:xfrm>
            <a:off x="1286854" y="1113231"/>
            <a:ext cx="6620968" cy="2308324"/>
          </a:xfrm>
        </p:spPr>
        <p:txBody>
          <a:bodyPr>
            <a:spAutoFit/>
          </a:bodyPr>
          <a:lstStyle/>
          <a:p>
            <a:r>
              <a:rPr lang="en-US" dirty="0">
                <a:solidFill>
                  <a:schemeClr val="tx1"/>
                </a:solidFill>
              </a:rPr>
              <a:t>Readings In Deuteronomy</a:t>
            </a:r>
            <a:endParaRPr lang="en-US" sz="3600" dirty="0">
              <a:solidFill>
                <a:schemeClr val="tx1"/>
              </a:solidFill>
            </a:endParaRPr>
          </a:p>
        </p:txBody>
      </p:sp>
    </p:spTree>
    <p:extLst>
      <p:ext uri="{BB962C8B-B14F-4D97-AF65-F5344CB8AC3E}">
        <p14:creationId xmlns:p14="http://schemas.microsoft.com/office/powerpoint/2010/main" val="3548305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BA8E1BE-2ADC-7100-8BE0-7CD825D9D4FF}"/>
              </a:ext>
            </a:extLst>
          </p:cNvPr>
          <p:cNvSpPr txBox="1"/>
          <p:nvPr/>
        </p:nvSpPr>
        <p:spPr>
          <a:xfrm>
            <a:off x="1061545" y="851338"/>
            <a:ext cx="5181600" cy="397031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rPr>
              <a:t>Deuteronomy 9-13</a:t>
            </a:r>
          </a:p>
          <a:p>
            <a:pPr lvl="0">
              <a:defRPr/>
            </a:pPr>
            <a:r>
              <a:rPr lang="en-US" sz="3600" dirty="0">
                <a:solidFill>
                  <a:prstClr val="white"/>
                </a:solidFill>
                <a:cs typeface="Times New Roman" panose="02020603050405020304" pitchFamily="18" charset="0"/>
              </a:rPr>
              <a:t>Deuteronomy</a:t>
            </a:r>
            <a:r>
              <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rPr>
              <a:t> 15-16</a:t>
            </a:r>
          </a:p>
          <a:p>
            <a:pPr lvl="0">
              <a:defRPr/>
            </a:pPr>
            <a:r>
              <a:rPr lang="en-US" sz="3600" dirty="0">
                <a:solidFill>
                  <a:prstClr val="white"/>
                </a:solidFill>
                <a:cs typeface="Times New Roman" panose="02020603050405020304" pitchFamily="18" charset="0"/>
              </a:rPr>
              <a:t>Deuteronomy</a:t>
            </a:r>
            <a:r>
              <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rPr>
              <a:t> 17:14-20</a:t>
            </a:r>
          </a:p>
          <a:p>
            <a:pPr lvl="0">
              <a:defRPr/>
            </a:pPr>
            <a:r>
              <a:rPr lang="en-US" sz="3600" dirty="0">
                <a:solidFill>
                  <a:prstClr val="white"/>
                </a:solidFill>
                <a:cs typeface="Times New Roman" panose="02020603050405020304" pitchFamily="18" charset="0"/>
              </a:rPr>
              <a:t>Deuteronomy</a:t>
            </a:r>
            <a:r>
              <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rPr>
              <a:t> 18</a:t>
            </a:r>
          </a:p>
          <a:p>
            <a:pPr lvl="0">
              <a:defRPr/>
            </a:pPr>
            <a:r>
              <a:rPr lang="en-US" sz="3600" dirty="0">
                <a:solidFill>
                  <a:prstClr val="white"/>
                </a:solidFill>
                <a:cs typeface="Times New Roman" panose="02020603050405020304" pitchFamily="18" charset="0"/>
              </a:rPr>
              <a:t>Deuteronomy</a:t>
            </a:r>
            <a:r>
              <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rPr>
              <a:t> 21:18-21</a:t>
            </a:r>
          </a:p>
          <a:p>
            <a:pPr lvl="0">
              <a:defRPr/>
            </a:pPr>
            <a:r>
              <a:rPr lang="en-US" sz="3600" dirty="0">
                <a:solidFill>
                  <a:prstClr val="white"/>
                </a:solidFill>
                <a:cs typeface="Times New Roman" panose="02020603050405020304" pitchFamily="18" charset="0"/>
              </a:rPr>
              <a:t>Deuteronomy 22:13-30</a:t>
            </a:r>
          </a:p>
          <a:p>
            <a:pPr lvl="0">
              <a:defRPr/>
            </a:pPr>
            <a:r>
              <a:rPr lang="en-US" sz="3600" dirty="0">
                <a:solidFill>
                  <a:prstClr val="white"/>
                </a:solidFill>
                <a:cs typeface="Times New Roman" panose="02020603050405020304" pitchFamily="18" charset="0"/>
              </a:rPr>
              <a:t>Deuteronomy 24:1-4</a:t>
            </a:r>
            <a:endParaRPr kumimoji="0" lang="en-US" sz="3600" b="0" i="0" u="none" strike="noStrike" kern="1200" cap="none" spc="0" normalizeH="0" baseline="0" noProof="0" dirty="0">
              <a:ln>
                <a:noFill/>
              </a:ln>
              <a:solidFill>
                <a:prstClr val="white"/>
              </a:solidFill>
              <a:effectLst/>
              <a:uLnTx/>
              <a:uFillTx/>
              <a:ea typeface="+mn-ea"/>
              <a:cs typeface="Times New Roman" panose="02020603050405020304" pitchFamily="18" charset="0"/>
            </a:endParaRPr>
          </a:p>
        </p:txBody>
      </p:sp>
    </p:spTree>
    <p:extLst>
      <p:ext uri="{BB962C8B-B14F-4D97-AF65-F5344CB8AC3E}">
        <p14:creationId xmlns:p14="http://schemas.microsoft.com/office/powerpoint/2010/main" val="2630573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4031873"/>
          </a:xfrm>
        </p:spPr>
        <p:txBody>
          <a:bodyPr wrap="square" anchor="t" anchorCtr="0">
            <a:spAutoFit/>
          </a:bodyPr>
          <a:lstStyle/>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Hear the Word of God</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James 1:21 – “… receive with meekness the implanted word, which is able to save your souls.”</a:t>
            </a:r>
          </a:p>
          <a:p>
            <a:pPr lvl="1">
              <a:spcBef>
                <a:spcPts val="0"/>
              </a:spcBef>
              <a:spcAft>
                <a:spcPts val="0"/>
              </a:spcAft>
              <a:buClr>
                <a:schemeClr val="bg1"/>
              </a:buClr>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spcBef>
                <a:spcPts val="0"/>
              </a:spcBef>
              <a:spcAft>
                <a:spcPts val="0"/>
              </a:spcAft>
              <a:buClr>
                <a:schemeClr val="bg1"/>
              </a:buClr>
              <a:buSzPct val="100000"/>
              <a:buNone/>
            </a:pPr>
            <a:r>
              <a:rPr lang="en-US" sz="3200" b="1" dirty="0">
                <a:solidFill>
                  <a:schemeClr val="tx1"/>
                </a:solidFill>
                <a:cs typeface="Arial" panose="020B0604020202020204" pitchFamily="34" charset="0"/>
              </a:rPr>
              <a:t>Believe the Gospel message about Jesus</a:t>
            </a:r>
          </a:p>
          <a:p>
            <a:pPr lvl="1">
              <a:spcBef>
                <a:spcPts val="0"/>
              </a:spcBef>
              <a:spcAft>
                <a:spcPts val="0"/>
              </a:spcAft>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I John 3:23-24 – “… that we believe in the name of his Son Jesus Christ …”</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391028"/>
            <a:ext cx="7019365"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229600" cy="3933384"/>
          </a:xfrm>
        </p:spPr>
        <p:txBody>
          <a:bodyPr wrap="square">
            <a:spAutoFit/>
          </a:bodyPr>
          <a:lstStyle/>
          <a:p>
            <a:pPr marL="0" indent="0">
              <a:spcBef>
                <a:spcPts val="0"/>
              </a:spcBef>
              <a:buClr>
                <a:schemeClr val="bg1"/>
              </a:buClr>
              <a:buSzPct val="100000"/>
              <a:buNone/>
            </a:pPr>
            <a:r>
              <a:rPr lang="en-US" sz="3200" b="1" dirty="0">
                <a:solidFill>
                  <a:schemeClr val="tx1"/>
                </a:solidFill>
                <a:cs typeface="Arial" panose="020B0604020202020204" pitchFamily="34" charset="0"/>
              </a:rPr>
              <a:t>Repent of your sins</a:t>
            </a:r>
          </a:p>
          <a:p>
            <a:pPr lvl="1">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Acts 3:19 – “Repent therefore, and turn again, that your sins may be blotted out”</a:t>
            </a:r>
          </a:p>
          <a:p>
            <a:pPr>
              <a:spcBef>
                <a:spcPts val="0"/>
              </a:spcBef>
              <a:buClr>
                <a:schemeClr val="bg1"/>
              </a:buClr>
              <a:buSzPct val="100000"/>
              <a:buFont typeface="Arial" panose="020B0604020202020204" pitchFamily="34" charset="0"/>
              <a:buChar char="•"/>
            </a:pPr>
            <a:endParaRPr lang="en-US" sz="3200" b="1" dirty="0">
              <a:solidFill>
                <a:schemeClr val="tx1"/>
              </a:solidFill>
              <a:cs typeface="Arial" panose="020B0604020202020204" pitchFamily="34" charset="0"/>
            </a:endParaRPr>
          </a:p>
          <a:p>
            <a:pPr marL="0" indent="0">
              <a:spcBef>
                <a:spcPts val="0"/>
              </a:spcBef>
              <a:buClr>
                <a:schemeClr val="bg1"/>
              </a:buClr>
              <a:buSzPct val="100000"/>
              <a:buNone/>
            </a:pPr>
            <a:r>
              <a:rPr lang="en-US" sz="3200" b="1" dirty="0">
                <a:solidFill>
                  <a:schemeClr val="tx1"/>
                </a:solidFill>
                <a:cs typeface="Arial" panose="020B0604020202020204" pitchFamily="34" charset="0"/>
              </a:rPr>
              <a:t>Confess that Jesus is the Son of God</a:t>
            </a:r>
          </a:p>
          <a:p>
            <a:pPr lvl="1">
              <a:lnSpc>
                <a:spcPct val="90000"/>
              </a:lnSpc>
              <a:spcBef>
                <a:spcPts val="0"/>
              </a:spcBef>
              <a:buClr>
                <a:schemeClr val="tx1"/>
              </a:buClr>
              <a:buSzPct val="100000"/>
              <a:buFont typeface="Arial" panose="020B0604020202020204" pitchFamily="34" charset="0"/>
              <a:buChar char="•"/>
            </a:pPr>
            <a:r>
              <a:rPr lang="en-US" sz="3200" dirty="0">
                <a:solidFill>
                  <a:schemeClr val="tx1"/>
                </a:solidFill>
                <a:cs typeface="Arial" panose="020B0604020202020204" pitchFamily="34" charset="0"/>
              </a:rPr>
              <a:t>Romans 10:9-10 – “… with the mouth one confesses and is saved”</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391028"/>
            <a:ext cx="6979024" cy="923330"/>
          </a:xfrm>
        </p:spPr>
        <p:txBody>
          <a:bodyPr wrap="square">
            <a:spAutoFit/>
          </a:bodyPr>
          <a:lstStyle/>
          <a:p>
            <a:pPr algn="l"/>
            <a:r>
              <a:rPr lang="en-US" sz="5400" b="1" cap="none" dirty="0">
                <a:solidFill>
                  <a:schemeClr val="tx1"/>
                </a:solidFill>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10BCEB-E1D9-6F25-E3B2-57EFD099543E}"/>
            </a:ext>
          </a:extLst>
        </p:cNvPr>
        <p:cNvGrpSpPr/>
        <p:nvPr/>
      </p:nvGrpSpPr>
      <p:grpSpPr>
        <a:xfrm>
          <a:off x="0" y="0"/>
          <a:ext cx="0" cy="0"/>
          <a:chOff x="0" y="0"/>
          <a:chExt cx="0" cy="0"/>
        </a:xfrm>
      </p:grpSpPr>
      <p:sp>
        <p:nvSpPr>
          <p:cNvPr id="11266" name="Text Box 5">
            <a:extLst>
              <a:ext uri="{FF2B5EF4-FFF2-40B4-BE49-F238E27FC236}">
                <a16:creationId xmlns:a16="http://schemas.microsoft.com/office/drawing/2014/main" id="{99973782-D4DF-71D9-1C5E-384371641B29}"/>
              </a:ext>
            </a:extLst>
          </p:cNvPr>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a:extLst>
              <a:ext uri="{FF2B5EF4-FFF2-40B4-BE49-F238E27FC236}">
                <a16:creationId xmlns:a16="http://schemas.microsoft.com/office/drawing/2014/main" id="{ADD0C020-66B2-EF30-4C08-A47914CB231C}"/>
              </a:ext>
            </a:extLst>
          </p:cNvPr>
          <p:cNvSpPr>
            <a:spLocks noGrp="1" noChangeArrowheads="1"/>
          </p:cNvSpPr>
          <p:nvPr>
            <p:ph type="body" idx="1"/>
          </p:nvPr>
        </p:nvSpPr>
        <p:spPr>
          <a:xfrm>
            <a:off x="457200" y="1371600"/>
            <a:ext cx="8133008" cy="4031873"/>
          </a:xfrm>
        </p:spPr>
        <p:txBody>
          <a:bodyPr wrap="square">
            <a:spAutoFit/>
          </a:bodyPr>
          <a:lstStyle/>
          <a:p>
            <a:pPr marL="0" indent="0">
              <a:lnSpc>
                <a:spcPct val="100000"/>
              </a:lnSpc>
              <a:spcBef>
                <a:spcPts val="0"/>
              </a:spcBef>
              <a:buClrTx/>
              <a:buSzPct val="100000"/>
              <a:buNone/>
            </a:pPr>
            <a:r>
              <a:rPr lang="en-US" sz="3200" b="1" dirty="0">
                <a:solidFill>
                  <a:schemeClr val="tx1"/>
                </a:solidFill>
                <a:cs typeface="Arial" panose="020B0604020202020204" pitchFamily="34" charset="0"/>
              </a:rPr>
              <a:t>Be immersed in water</a:t>
            </a:r>
          </a:p>
          <a:p>
            <a:pPr lvl="1">
              <a:lnSpc>
                <a:spcPct val="100000"/>
              </a:lnSpc>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 Acts 2:38 – “Repent and be baptized every one of you …”</a:t>
            </a:r>
          </a:p>
          <a:p>
            <a:pPr lvl="1">
              <a:lnSpc>
                <a:spcPct val="100000"/>
              </a:lnSpc>
              <a:spcBef>
                <a:spcPts val="0"/>
              </a:spcBef>
              <a:buClrTx/>
              <a:buSzPct val="100000"/>
              <a:buFont typeface="Arial" panose="020B0604020202020204" pitchFamily="34" charset="0"/>
              <a:buChar char="•"/>
            </a:pPr>
            <a:endParaRPr lang="en-US" sz="3200" dirty="0">
              <a:solidFill>
                <a:schemeClr val="tx1"/>
              </a:solidFill>
              <a:cs typeface="Arial" panose="020B0604020202020204" pitchFamily="34" charset="0"/>
            </a:endParaRPr>
          </a:p>
          <a:p>
            <a:pPr marL="0" indent="0">
              <a:lnSpc>
                <a:spcPct val="100000"/>
              </a:lnSpc>
              <a:spcBef>
                <a:spcPts val="0"/>
              </a:spcBef>
              <a:buClrTx/>
              <a:buSzPct val="100000"/>
              <a:buNone/>
            </a:pPr>
            <a:r>
              <a:rPr lang="en-US" sz="3200" b="1" dirty="0">
                <a:solidFill>
                  <a:schemeClr val="tx1"/>
                </a:solidFill>
                <a:cs typeface="Arial" panose="020B0604020202020204" pitchFamily="34" charset="0"/>
              </a:rPr>
              <a:t>Remain faithful</a:t>
            </a:r>
          </a:p>
          <a:p>
            <a:pPr lvl="1">
              <a:spcBef>
                <a:spcPts val="0"/>
              </a:spcBef>
              <a:buClrTx/>
              <a:buSzPct val="100000"/>
              <a:buFont typeface="Arial" panose="020B0604020202020204" pitchFamily="34" charset="0"/>
              <a:buChar char="•"/>
            </a:pPr>
            <a:r>
              <a:rPr lang="en-US" sz="3200" dirty="0">
                <a:solidFill>
                  <a:schemeClr val="tx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08A82332-F5C3-AC32-B4F6-B6E4BDF5FF5C}"/>
              </a:ext>
            </a:extLst>
          </p:cNvPr>
          <p:cNvSpPr>
            <a:spLocks noGrp="1"/>
          </p:cNvSpPr>
          <p:nvPr>
            <p:ph type="title"/>
          </p:nvPr>
        </p:nvSpPr>
        <p:spPr>
          <a:xfrm>
            <a:off x="457200" y="391028"/>
            <a:ext cx="7005918" cy="923330"/>
          </a:xfrm>
        </p:spPr>
        <p:txBody>
          <a:bodyPr wrap="square">
            <a:spAutoFit/>
          </a:bodyPr>
          <a:lstStyle/>
          <a:p>
            <a:pPr algn="l"/>
            <a:r>
              <a:rPr lang="en-US" sz="5400" b="1" cap="none" dirty="0">
                <a:solidFill>
                  <a:schemeClr val="tx1"/>
                </a:solidFill>
              </a:rPr>
              <a:t>Obeying The Gospel</a:t>
            </a:r>
          </a:p>
        </p:txBody>
      </p:sp>
    </p:spTree>
    <p:extLst>
      <p:ext uri="{BB962C8B-B14F-4D97-AF65-F5344CB8AC3E}">
        <p14:creationId xmlns:p14="http://schemas.microsoft.com/office/powerpoint/2010/main" val="40209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10</TotalTime>
  <Words>447</Words>
  <Application>Microsoft Office PowerPoint</Application>
  <PresentationFormat>On-screen Show (4:3)</PresentationFormat>
  <Paragraphs>44</Paragraphs>
  <Slides>5</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Arial</vt:lpstr>
      <vt:lpstr>Century Gothic</vt:lpstr>
      <vt:lpstr>Times New Roman</vt:lpstr>
      <vt:lpstr>Wingdings 3</vt:lpstr>
      <vt:lpstr>Ion</vt:lpstr>
      <vt:lpstr>Readings In Deuteronomy</vt:lpstr>
      <vt:lpstr>PowerPoint Presentation</vt:lpstr>
      <vt:lpstr>Obeying The Gospel</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 Lidh</dc:creator>
  <cp:lastModifiedBy>Richard Lidh</cp:lastModifiedBy>
  <cp:revision>5</cp:revision>
  <cp:lastPrinted>2025-07-19T17:57:02Z</cp:lastPrinted>
  <dcterms:created xsi:type="dcterms:W3CDTF">2025-06-22T03:31:02Z</dcterms:created>
  <dcterms:modified xsi:type="dcterms:W3CDTF">2025-07-19T17:58:05Z</dcterms:modified>
</cp:coreProperties>
</file>